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0655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357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972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524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266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66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493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814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9072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362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2123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0BC35-F113-4BDD-95E5-CC8B98A0856C}" type="datetimeFigureOut">
              <a:rPr lang="ar-IQ" smtClean="0"/>
              <a:t>30/05/1440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0E53B-CE89-4362-A320-510E83364E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494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224135"/>
          </a:xfrm>
        </p:spPr>
        <p:txBody>
          <a:bodyPr/>
          <a:lstStyle/>
          <a:p>
            <a:r>
              <a:rPr lang="ar-IQ" dirty="0" smtClean="0"/>
              <a:t>متطلبات الكرة الطائرة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7848872" cy="4104456"/>
          </a:xfrm>
        </p:spPr>
        <p:txBody>
          <a:bodyPr>
            <a:normAutofit lnSpcReduction="10000"/>
          </a:bodyPr>
          <a:lstStyle/>
          <a:p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هناك عدة عناصر و متطلبات تميز لعبة الكرة الطائرة الحديثة وهي لا غنى عنها وحاسمة لمستوى الاداء العالي  وهي :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1-السرعة وتنوع اللعب : </a:t>
            </a:r>
            <a:r>
              <a:rPr lang="en-GB" dirty="0" smtClean="0">
                <a:solidFill>
                  <a:srgbClr val="FF0000"/>
                </a:solidFill>
              </a:rPr>
              <a:t>Velocity and Variety of play                                   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2-</a:t>
            </a:r>
            <a:r>
              <a:rPr lang="ar-IQ" dirty="0" smtClean="0">
                <a:solidFill>
                  <a:srgbClr val="FF0000"/>
                </a:solidFill>
              </a:rPr>
              <a:t>النشاط العالي فوق الشبكة:  </a:t>
            </a:r>
            <a:r>
              <a:rPr lang="en-GB" dirty="0" smtClean="0">
                <a:solidFill>
                  <a:srgbClr val="FF0000"/>
                </a:solidFill>
              </a:rPr>
              <a:t>Height of Action above net                               </a:t>
            </a:r>
          </a:p>
          <a:p>
            <a:pPr algn="r"/>
            <a:r>
              <a:rPr lang="en-GB" dirty="0" smtClean="0">
                <a:solidFill>
                  <a:srgbClr val="FF0000"/>
                </a:solidFill>
              </a:rPr>
              <a:t>3-</a:t>
            </a:r>
            <a:r>
              <a:rPr lang="ar-IQ" dirty="0" smtClean="0">
                <a:solidFill>
                  <a:srgbClr val="FF0000"/>
                </a:solidFill>
              </a:rPr>
              <a:t>الاداء المثالي  للمهارات  :</a:t>
            </a:r>
            <a:r>
              <a:rPr lang="en-GB" dirty="0" smtClean="0">
                <a:solidFill>
                  <a:srgbClr val="FF0000"/>
                </a:solidFill>
              </a:rPr>
              <a:t>Perfection of Skills</a:t>
            </a:r>
            <a:r>
              <a:rPr lang="ar-IQ" dirty="0" smtClean="0">
                <a:solidFill>
                  <a:srgbClr val="FF0000"/>
                </a:solidFill>
              </a:rPr>
              <a:t>  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4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sz="4000" dirty="0" smtClean="0"/>
              <a:t>هذه العوامل والعناصر مرتبطة الى حد معين و بشكل رائع وتسمى بالمثلث السحري ، وبدون هذه العناصر الثلاث لا يطلق عليها الكرة الطائرة الدولية ، وان اي ضعف في اي عنصر من هذه العناصر الثلاث لا يمكن ان يعوض بالعنصرين الاخرين ، ويمكن ان نحصل على افضل النتائج عند يتوفر لدينا التوازن بين هذه العناصر الثلاث 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632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IQ" dirty="0" err="1" smtClean="0"/>
              <a:t>اولا:السرعة</a:t>
            </a:r>
            <a:r>
              <a:rPr lang="ar-IQ" dirty="0" smtClean="0"/>
              <a:t> وتنوع اللعب </a:t>
            </a:r>
            <a:r>
              <a:rPr lang="en-GB" sz="3100" dirty="0" smtClean="0"/>
              <a:t>Velocity and Variety of play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600" dirty="0" smtClean="0">
                <a:solidFill>
                  <a:srgbClr val="FF0000"/>
                </a:solidFill>
              </a:rPr>
              <a:t>هذا العنصر يتألف من السرعة والديناميكية والمفاجأة في اللعب لتنتج لدينا مباراة افضل ، و الفريق يحتاج الى السرعة والتنوع في اللعب ، لان هذا العنصر يحتاج للتوقع ، ورد الفعل ، وسرعة الحركة والحلول التكتيكية ، وسرعة الاداء ، تعدد القدرات الفنية ، والابداع والحلول السريعة ، وخدعة ومفاجأة الخصم ، تعاون وديناميكية اللعب ،هذا العنصر او المتطلب  مهم جدا للهجوم والدفاع على حد سواء.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8762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ثانيا : الاداء العالي فوق الشبكة: </a:t>
            </a:r>
            <a:r>
              <a:rPr lang="en-GB" dirty="0" smtClean="0"/>
              <a:t>Height of Action above net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z="3600" dirty="0" smtClean="0">
                <a:solidFill>
                  <a:srgbClr val="FF0000"/>
                </a:solidFill>
              </a:rPr>
              <a:t>الاداء العالي اعلى مستوى الشبكة ، هو العامل الاخر المؤثر في تحقيق الفوز او التعرض الى الخسارة في الكرة الطائرة الحديثة ، الفريق يحتاج الى افضل هجوم وحائط صد على الشبكة ، فهو بشكل اساسي بالنسبة للهجوم ، حائط الصد ، والاعداد العالي اعلى مستوى الشبكة ، والاداء العالي فوق الشبكة هو للاعبي طوال القامة ، وذوو قابليات القفز العالي والمهارات الهجومية الرائعة </a:t>
            </a:r>
            <a:r>
              <a:rPr lang="ar-IQ" dirty="0" smtClean="0"/>
              <a:t>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6818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512167"/>
          </a:xfrm>
        </p:spPr>
        <p:txBody>
          <a:bodyPr>
            <a:normAutofit/>
          </a:bodyPr>
          <a:lstStyle/>
          <a:p>
            <a:pPr algn="r"/>
            <a:r>
              <a:rPr lang="ar-IQ" dirty="0" smtClean="0"/>
              <a:t>ثالثا: تكامل المهارات </a:t>
            </a:r>
            <a:r>
              <a:rPr lang="en-GB" dirty="0" smtClean="0"/>
              <a:t>Perfection of Skills</a:t>
            </a:r>
            <a:br>
              <a:rPr lang="en-GB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ar-IQ" sz="3600" dirty="0" smtClean="0">
                <a:solidFill>
                  <a:srgbClr val="FF0000"/>
                </a:solidFill>
              </a:rPr>
              <a:t>ان اداء المهارات الاساسية بدقة عالية هو للتحكم والامان والكفاءة الفنية ، وان اتقان المهارات الاساسية والتخصص العالي و مهارات اللاعبين الفردية حسب تخصصات اللاعبين (الادوار) يتطلب إضافة الى تحقيق التوازن بين المهارات الهجومية والدفاعية التي تتطلب مهارات لعب فردية وجماعية ، كما ان نسبة الاخطاء والاداء الرائع يعتمد على عامل جودة المهارات ، وان قادة الفرق يعتبرون كعامل بارز في انهاء </a:t>
            </a:r>
            <a:endParaRPr lang="ar-IQ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9361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332</Words>
  <Application>Microsoft Office PowerPoint</Application>
  <PresentationFormat>عرض على الشاشة (3:4)‏</PresentationFormat>
  <Paragraphs>12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متطلبات الكرة الطائرة</vt:lpstr>
      <vt:lpstr>عرض تقديمي في PowerPoint</vt:lpstr>
      <vt:lpstr>اولا:السرعة وتنوع اللعب Velocity and Variety of play </vt:lpstr>
      <vt:lpstr>ثانيا : الاداء العالي فوق الشبكة: Height of Action above net </vt:lpstr>
      <vt:lpstr>ثالثا: تكامل المهارات Perfection of Skills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متطلبات الكرة الطائرة</dc:title>
  <dc:creator>Basrah</dc:creator>
  <cp:lastModifiedBy>Basrah</cp:lastModifiedBy>
  <cp:revision>1</cp:revision>
  <dcterms:created xsi:type="dcterms:W3CDTF">2019-02-05T16:29:37Z</dcterms:created>
  <dcterms:modified xsi:type="dcterms:W3CDTF">2019-02-05T16:37:56Z</dcterms:modified>
</cp:coreProperties>
</file>